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rels" ContentType="application/vnd.openxmlformats-package.relationships+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handoutMasterIdLst>
    <p:handoutMasterId r:id="rId27"/>
  </p:handoutMasterIdLst>
  <p:sldIdLst>
    <p:sldId id="256" r:id="rId2"/>
    <p:sldId id="257" r:id="rId3"/>
    <p:sldId id="259" r:id="rId4"/>
    <p:sldId id="261" r:id="rId5"/>
    <p:sldId id="260" r:id="rId6"/>
    <p:sldId id="262" r:id="rId7"/>
    <p:sldId id="267" r:id="rId8"/>
    <p:sldId id="265" r:id="rId9"/>
    <p:sldId id="263" r:id="rId10"/>
    <p:sldId id="266" r:id="rId11"/>
    <p:sldId id="279" r:id="rId12"/>
    <p:sldId id="264" r:id="rId13"/>
    <p:sldId id="271" r:id="rId14"/>
    <p:sldId id="268" r:id="rId15"/>
    <p:sldId id="281" r:id="rId16"/>
    <p:sldId id="269" r:id="rId17"/>
    <p:sldId id="272" r:id="rId18"/>
    <p:sldId id="273" r:id="rId19"/>
    <p:sldId id="274" r:id="rId20"/>
    <p:sldId id="275" r:id="rId21"/>
    <p:sldId id="277" r:id="rId22"/>
    <p:sldId id="278" r:id="rId23"/>
    <p:sldId id="280" r:id="rId24"/>
    <p:sldId id="258" r:id="rId2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9" frameSlides="1"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 showGuides="1">
      <p:cViewPr>
        <p:scale>
          <a:sx n="94" d="100"/>
          <a:sy n="94" d="100"/>
        </p:scale>
        <p:origin x="-2504" y="-2056"/>
      </p:cViewPr>
      <p:guideLst>
        <p:guide orient="horz" pos="2159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notesMaster" Target="notesMasters/notesMaster1.xml"/><Relationship Id="rId27" Type="http://schemas.openxmlformats.org/officeDocument/2006/relationships/handoutMaster" Target="handoutMasters/handoutMaster1.xml"/><Relationship Id="rId28" Type="http://schemas.openxmlformats.org/officeDocument/2006/relationships/printerSettings" Target="printerSettings/printerSettings1.bin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49BACB-12FD-DD4C-921E-20C989732382}" type="datetimeFigureOut">
              <a:rPr lang="en-US" smtClean="0"/>
              <a:t>9/2/16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CABC06-A97E-E940-AE2D-615FDB7294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9276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4C8A62-1F17-914A-86A5-81437EC03F23}" type="datetimeFigureOut">
              <a:rPr lang="en-US" smtClean="0"/>
              <a:t>9/2/16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2A4632-97D0-3048-8AC6-AEC0F4CBD5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2547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2A4632-97D0-3048-8AC6-AEC0F4CBD58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6529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C74D03-CDD8-054A-8703-DC14D03D2172}" type="datetimeFigureOut">
              <a:rPr lang="en-US" smtClean="0"/>
              <a:t>9/2/16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F5AE2-97F8-4C4E-82B1-B8178632C6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2077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C74D03-CDD8-054A-8703-DC14D03D2172}" type="datetimeFigureOut">
              <a:rPr lang="en-US" smtClean="0"/>
              <a:t>9/2/16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F5AE2-97F8-4C4E-82B1-B8178632C6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4679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C74D03-CDD8-054A-8703-DC14D03D2172}" type="datetimeFigureOut">
              <a:rPr lang="en-US" smtClean="0"/>
              <a:t>9/2/16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F5AE2-97F8-4C4E-82B1-B8178632C6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7369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C74D03-CDD8-054A-8703-DC14D03D2172}" type="datetimeFigureOut">
              <a:rPr lang="en-US" smtClean="0"/>
              <a:t>9/2/16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F5AE2-97F8-4C4E-82B1-B8178632C6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1959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C74D03-CDD8-054A-8703-DC14D03D2172}" type="datetimeFigureOut">
              <a:rPr lang="en-US" smtClean="0"/>
              <a:t>9/2/16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F5AE2-97F8-4C4E-82B1-B8178632C6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431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C74D03-CDD8-054A-8703-DC14D03D2172}" type="datetimeFigureOut">
              <a:rPr lang="en-US" smtClean="0"/>
              <a:t>9/2/16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F5AE2-97F8-4C4E-82B1-B8178632C6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1332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C74D03-CDD8-054A-8703-DC14D03D2172}" type="datetimeFigureOut">
              <a:rPr lang="en-US" smtClean="0"/>
              <a:t>9/2/16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F5AE2-97F8-4C4E-82B1-B8178632C6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2823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C74D03-CDD8-054A-8703-DC14D03D2172}" type="datetimeFigureOut">
              <a:rPr lang="en-US" smtClean="0"/>
              <a:t>9/2/16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F5AE2-97F8-4C4E-82B1-B8178632C6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12757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C74D03-CDD8-054A-8703-DC14D03D2172}" type="datetimeFigureOut">
              <a:rPr lang="en-US" smtClean="0"/>
              <a:t>9/2/16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F5AE2-97F8-4C4E-82B1-B8178632C6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2092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C74D03-CDD8-054A-8703-DC14D03D2172}" type="datetimeFigureOut">
              <a:rPr lang="en-US" smtClean="0"/>
              <a:t>9/2/16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F5AE2-97F8-4C4E-82B1-B8178632C6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5559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C74D03-CDD8-054A-8703-DC14D03D2172}" type="datetimeFigureOut">
              <a:rPr lang="en-US" smtClean="0"/>
              <a:t>9/2/16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F5AE2-97F8-4C4E-82B1-B8178632C6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5616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C74D03-CDD8-054A-8703-DC14D03D2172}" type="datetimeFigureOut">
              <a:rPr lang="en-US" smtClean="0"/>
              <a:t>9/2/16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5F5AE2-97F8-4C4E-82B1-B8178632C6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9504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jp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jp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jp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W0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9126" y="-1587"/>
            <a:ext cx="55956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7965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W1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295" y="-1587"/>
            <a:ext cx="45714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7811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W24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975"/>
          <a:stretch/>
        </p:blipFill>
        <p:spPr>
          <a:xfrm>
            <a:off x="1612949" y="-13510"/>
            <a:ext cx="59357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3808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W09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7428" y="-1587"/>
            <a:ext cx="45691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7811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W16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250" y="0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3808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13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67" t="18124" r="6808" b="8003"/>
          <a:stretch/>
        </p:blipFill>
        <p:spPr>
          <a:xfrm>
            <a:off x="1873812" y="-16942"/>
            <a:ext cx="5408957" cy="6874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4505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W2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7342" y="-13510"/>
            <a:ext cx="46862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7952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W14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3808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W17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05"/>
          <a:stretch/>
        </p:blipFill>
        <p:spPr>
          <a:xfrm>
            <a:off x="0" y="585463"/>
            <a:ext cx="9144000" cy="5690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3808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W18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5540" y="0"/>
            <a:ext cx="47329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3808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W19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56" r="35710"/>
          <a:stretch/>
        </p:blipFill>
        <p:spPr>
          <a:xfrm>
            <a:off x="1139857" y="-13510"/>
            <a:ext cx="6864514" cy="6871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3808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W0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4521" y="0"/>
            <a:ext cx="62048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7811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21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23"/>
          <a:stretch/>
        </p:blipFill>
        <p:spPr>
          <a:xfrm>
            <a:off x="2169311" y="-27020"/>
            <a:ext cx="4819250" cy="6885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3808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W26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20" r="26265"/>
          <a:stretch/>
        </p:blipFill>
        <p:spPr>
          <a:xfrm>
            <a:off x="1905154" y="83812"/>
            <a:ext cx="5323585" cy="6720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3808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W22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51" t="5036" r="26190" b="9677"/>
          <a:stretch/>
        </p:blipFill>
        <p:spPr>
          <a:xfrm>
            <a:off x="1756502" y="-28203"/>
            <a:ext cx="5625908" cy="6886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3808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W25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700" b="26717"/>
          <a:stretch/>
        </p:blipFill>
        <p:spPr>
          <a:xfrm>
            <a:off x="1791734" y="0"/>
            <a:ext cx="55721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7952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03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305"/>
          <a:stretch/>
        </p:blipFill>
        <p:spPr>
          <a:xfrm>
            <a:off x="1690520" y="-46012"/>
            <a:ext cx="5727402" cy="6904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7811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04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2402" y="-1587"/>
            <a:ext cx="47329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7811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W06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631" y="905168"/>
            <a:ext cx="9198791" cy="51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7811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W05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7811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W07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0917" y="0"/>
            <a:ext cx="51951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7811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W12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08"/>
          <a:stretch/>
        </p:blipFill>
        <p:spPr>
          <a:xfrm>
            <a:off x="588163" y="0"/>
            <a:ext cx="79613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7811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W10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6" r="3566"/>
          <a:stretch/>
        </p:blipFill>
        <p:spPr>
          <a:xfrm>
            <a:off x="0" y="175629"/>
            <a:ext cx="9144000" cy="6525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7811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W08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2393" y="0"/>
            <a:ext cx="45691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7811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</TotalTime>
  <Words>1</Words>
  <Application>Microsoft Macintosh PowerPoint</Application>
  <PresentationFormat>On-screen Show (4:3)</PresentationFormat>
  <Paragraphs>1</Paragraphs>
  <Slides>24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5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UNC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kyle burger</dc:creator>
  <cp:lastModifiedBy>kyle burger</cp:lastModifiedBy>
  <cp:revision>14</cp:revision>
  <cp:lastPrinted>2016-09-02T14:44:34Z</cp:lastPrinted>
  <dcterms:created xsi:type="dcterms:W3CDTF">2016-09-01T16:13:26Z</dcterms:created>
  <dcterms:modified xsi:type="dcterms:W3CDTF">2016-09-02T14:50:41Z</dcterms:modified>
</cp:coreProperties>
</file>